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9047D-FC7C-4601-BC39-88E0C78257B6}" v="22" dt="2024-10-05T20:27:39.451"/>
    <p1510:client id="{F1990D28-1069-4459-A3F8-F0F958C39C00}" v="8" dt="2024-10-05T20:48:58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17" y="6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uk Bazan" userId="e8940792e0332baa" providerId="LiveId" clId="{F1990D28-1069-4459-A3F8-F0F958C39C00}"/>
    <pc:docChg chg="undo custSel modSld">
      <pc:chgData name="Doruk Bazan" userId="e8940792e0332baa" providerId="LiveId" clId="{F1990D28-1069-4459-A3F8-F0F958C39C00}" dt="2024-10-05T20:49:04.040" v="13" actId="26606"/>
      <pc:docMkLst>
        <pc:docMk/>
      </pc:docMkLst>
      <pc:sldChg chg="addSp delSp modSp mod setBg">
        <pc:chgData name="Doruk Bazan" userId="e8940792e0332baa" providerId="LiveId" clId="{F1990D28-1069-4459-A3F8-F0F958C39C00}" dt="2024-10-05T20:45:27.524" v="5" actId="255"/>
        <pc:sldMkLst>
          <pc:docMk/>
          <pc:sldMk cId="2779977628" sldId="259"/>
        </pc:sldMkLst>
        <pc:spChg chg="mod">
          <ac:chgData name="Doruk Bazan" userId="e8940792e0332baa" providerId="LiveId" clId="{F1990D28-1069-4459-A3F8-F0F958C39C00}" dt="2024-10-05T20:38:00.296" v="1" actId="26606"/>
          <ac:spMkLst>
            <pc:docMk/>
            <pc:sldMk cId="2779977628" sldId="259"/>
            <ac:spMk id="2" creationId="{44005DCC-D487-07A1-847D-92648271A3B3}"/>
          </ac:spMkLst>
        </pc:spChg>
        <pc:spChg chg="del">
          <ac:chgData name="Doruk Bazan" userId="e8940792e0332baa" providerId="LiveId" clId="{F1990D28-1069-4459-A3F8-F0F958C39C00}" dt="2024-10-05T20:38:00.296" v="1" actId="26606"/>
          <ac:spMkLst>
            <pc:docMk/>
            <pc:sldMk cId="2779977628" sldId="259"/>
            <ac:spMk id="3" creationId="{250DBF7A-7149-874D-D258-A23C27680218}"/>
          </ac:spMkLst>
        </pc:spChg>
        <pc:spChg chg="mod">
          <ac:chgData name="Doruk Bazan" userId="e8940792e0332baa" providerId="LiveId" clId="{F1990D28-1069-4459-A3F8-F0F958C39C00}" dt="2024-10-05T20:38:00.296" v="1" actId="26606"/>
          <ac:spMkLst>
            <pc:docMk/>
            <pc:sldMk cId="2779977628" sldId="259"/>
            <ac:spMk id="4" creationId="{FA2AD06F-AB28-4989-093C-4DC37C1E3D75}"/>
          </ac:spMkLst>
        </pc:spChg>
        <pc:spChg chg="add">
          <ac:chgData name="Doruk Bazan" userId="e8940792e0332baa" providerId="LiveId" clId="{F1990D28-1069-4459-A3F8-F0F958C39C00}" dt="2024-10-05T20:38:00.296" v="1" actId="26606"/>
          <ac:spMkLst>
            <pc:docMk/>
            <pc:sldMk cId="2779977628" sldId="259"/>
            <ac:spMk id="10" creationId="{247B6BBF-09F2-4A29-AE4E-3771E2924817}"/>
          </ac:spMkLst>
        </pc:spChg>
        <pc:spChg chg="add">
          <ac:chgData name="Doruk Bazan" userId="e8940792e0332baa" providerId="LiveId" clId="{F1990D28-1069-4459-A3F8-F0F958C39C00}" dt="2024-10-05T20:38:00.296" v="1" actId="26606"/>
          <ac:spMkLst>
            <pc:docMk/>
            <pc:sldMk cId="2779977628" sldId="259"/>
            <ac:spMk id="12" creationId="{535742DD-1B16-4E9D-B715-0D74B4574A68}"/>
          </ac:spMkLst>
        </pc:spChg>
        <pc:graphicFrameChg chg="add mod">
          <ac:chgData name="Doruk Bazan" userId="e8940792e0332baa" providerId="LiveId" clId="{F1990D28-1069-4459-A3F8-F0F958C39C00}" dt="2024-10-05T20:45:27.524" v="5" actId="255"/>
          <ac:graphicFrameMkLst>
            <pc:docMk/>
            <pc:sldMk cId="2779977628" sldId="259"/>
            <ac:graphicFrameMk id="6" creationId="{EE923AF4-FEFF-B639-43D9-663E1B0E6149}"/>
          </ac:graphicFrameMkLst>
        </pc:graphicFrameChg>
      </pc:sldChg>
      <pc:sldChg chg="addSp delSp modSp mod">
        <pc:chgData name="Doruk Bazan" userId="e8940792e0332baa" providerId="LiveId" clId="{F1990D28-1069-4459-A3F8-F0F958C39C00}" dt="2024-10-05T20:49:04.040" v="13" actId="26606"/>
        <pc:sldMkLst>
          <pc:docMk/>
          <pc:sldMk cId="4287428236" sldId="260"/>
        </pc:sldMkLst>
        <pc:spChg chg="mod">
          <ac:chgData name="Doruk Bazan" userId="e8940792e0332baa" providerId="LiveId" clId="{F1990D28-1069-4459-A3F8-F0F958C39C00}" dt="2024-10-05T20:49:04.040" v="13" actId="26606"/>
          <ac:spMkLst>
            <pc:docMk/>
            <pc:sldMk cId="4287428236" sldId="260"/>
            <ac:spMk id="2" creationId="{F17C194E-FD85-E14E-5906-E344A35C68ED}"/>
          </ac:spMkLst>
        </pc:spChg>
        <pc:spChg chg="mod">
          <ac:chgData name="Doruk Bazan" userId="e8940792e0332baa" providerId="LiveId" clId="{F1990D28-1069-4459-A3F8-F0F958C39C00}" dt="2024-10-05T20:49:04.040" v="13" actId="26606"/>
          <ac:spMkLst>
            <pc:docMk/>
            <pc:sldMk cId="4287428236" sldId="260"/>
            <ac:spMk id="3" creationId="{98648D9D-D873-5093-D9B3-48D8937401CF}"/>
          </ac:spMkLst>
        </pc:spChg>
        <pc:spChg chg="mod">
          <ac:chgData name="Doruk Bazan" userId="e8940792e0332baa" providerId="LiveId" clId="{F1990D28-1069-4459-A3F8-F0F958C39C00}" dt="2024-10-05T20:49:04.040" v="13" actId="26606"/>
          <ac:spMkLst>
            <pc:docMk/>
            <pc:sldMk cId="4287428236" sldId="260"/>
            <ac:spMk id="4" creationId="{F46BF518-ABB2-93C7-5DFC-77F67428F8B4}"/>
          </ac:spMkLst>
        </pc:spChg>
        <pc:spChg chg="del">
          <ac:chgData name="Doruk Bazan" userId="e8940792e0332baa" providerId="LiveId" clId="{F1990D28-1069-4459-A3F8-F0F958C39C00}" dt="2024-10-05T20:49:04.040" v="13" actId="26606"/>
          <ac:spMkLst>
            <pc:docMk/>
            <pc:sldMk cId="4287428236" sldId="260"/>
            <ac:spMk id="16" creationId="{1EE285D5-8110-4AE6-AF36-F83E457E175B}"/>
          </ac:spMkLst>
        </pc:spChg>
        <pc:spChg chg="del">
          <ac:chgData name="Doruk Bazan" userId="e8940792e0332baa" providerId="LiveId" clId="{F1990D28-1069-4459-A3F8-F0F958C39C00}" dt="2024-10-05T20:49:04.040" v="13" actId="26606"/>
          <ac:spMkLst>
            <pc:docMk/>
            <pc:sldMk cId="4287428236" sldId="260"/>
            <ac:spMk id="18" creationId="{3FCFB1DE-0B7E-48CC-BA90-B2AB0889F9D6}"/>
          </ac:spMkLst>
        </pc:spChg>
        <pc:spChg chg="add">
          <ac:chgData name="Doruk Bazan" userId="e8940792e0332baa" providerId="LiveId" clId="{F1990D28-1069-4459-A3F8-F0F958C39C00}" dt="2024-10-05T20:49:04.040" v="13" actId="26606"/>
          <ac:spMkLst>
            <pc:docMk/>
            <pc:sldMk cId="4287428236" sldId="260"/>
            <ac:spMk id="23" creationId="{9AB13476-CE21-4746-B044-FD491AC8416F}"/>
          </ac:spMkLst>
        </pc:spChg>
        <pc:spChg chg="add">
          <ac:chgData name="Doruk Bazan" userId="e8940792e0332baa" providerId="LiveId" clId="{F1990D28-1069-4459-A3F8-F0F958C39C00}" dt="2024-10-05T20:49:04.040" v="13" actId="26606"/>
          <ac:spMkLst>
            <pc:docMk/>
            <pc:sldMk cId="4287428236" sldId="260"/>
            <ac:spMk id="25" creationId="{3FCFB1DE-0B7E-48CC-BA90-B2AB0889F9D6}"/>
          </ac:spMkLst>
        </pc:spChg>
        <pc:picChg chg="mod">
          <ac:chgData name="Doruk Bazan" userId="e8940792e0332baa" providerId="LiveId" clId="{F1990D28-1069-4459-A3F8-F0F958C39C00}" dt="2024-10-05T20:49:04.040" v="13" actId="26606"/>
          <ac:picMkLst>
            <pc:docMk/>
            <pc:sldMk cId="4287428236" sldId="260"/>
            <ac:picMk id="5" creationId="{DAE211F3-AFC1-70C7-2504-600653F4E1FF}"/>
          </ac:picMkLst>
        </pc:picChg>
        <pc:picChg chg="mod ord">
          <ac:chgData name="Doruk Bazan" userId="e8940792e0332baa" providerId="LiveId" clId="{F1990D28-1069-4459-A3F8-F0F958C39C00}" dt="2024-10-05T20:49:04.040" v="13" actId="26606"/>
          <ac:picMkLst>
            <pc:docMk/>
            <pc:sldMk cId="4287428236" sldId="260"/>
            <ac:picMk id="7" creationId="{BFEA09A5-9D06-DDAB-3BF8-03A5A9706481}"/>
          </ac:picMkLst>
        </pc:picChg>
        <pc:picChg chg="add mod ord">
          <ac:chgData name="Doruk Bazan" userId="e8940792e0332baa" providerId="LiveId" clId="{F1990D28-1069-4459-A3F8-F0F958C39C00}" dt="2024-10-05T20:49:04.040" v="13" actId="26606"/>
          <ac:picMkLst>
            <pc:docMk/>
            <pc:sldMk cId="4287428236" sldId="260"/>
            <ac:picMk id="8" creationId="{3F07FD94-B735-F700-67A3-A4AFA4497062}"/>
          </ac:picMkLst>
        </pc:picChg>
        <pc:picChg chg="add del mod">
          <ac:chgData name="Doruk Bazan" userId="e8940792e0332baa" providerId="LiveId" clId="{F1990D28-1069-4459-A3F8-F0F958C39C00}" dt="2024-10-05T20:49:04.040" v="13" actId="26606"/>
          <ac:picMkLst>
            <pc:docMk/>
            <pc:sldMk cId="4287428236" sldId="260"/>
            <ac:picMk id="9" creationId="{7F5991EF-0CA8-0673-5FF5-F7A1A87D99A3}"/>
          </ac:picMkLst>
        </pc:picChg>
        <pc:picChg chg="del">
          <ac:chgData name="Doruk Bazan" userId="e8940792e0332baa" providerId="LiveId" clId="{F1990D28-1069-4459-A3F8-F0F958C39C00}" dt="2024-10-05T20:48:26.311" v="8" actId="21"/>
          <ac:picMkLst>
            <pc:docMk/>
            <pc:sldMk cId="4287428236" sldId="260"/>
            <ac:picMk id="11" creationId="{D629761E-0E23-98C5-3EF1-43DD2BEAD9AC}"/>
          </ac:picMkLst>
        </pc:picChg>
      </pc:sldChg>
      <pc:sldChg chg="addSp delSp modSp mod">
        <pc:chgData name="Doruk Bazan" userId="e8940792e0332baa" providerId="LiveId" clId="{F1990D28-1069-4459-A3F8-F0F958C39C00}" dt="2024-10-05T20:38:22.761" v="2" actId="26606"/>
        <pc:sldMkLst>
          <pc:docMk/>
          <pc:sldMk cId="3020797007" sldId="261"/>
        </pc:sldMkLst>
        <pc:spChg chg="mod">
          <ac:chgData name="Doruk Bazan" userId="e8940792e0332baa" providerId="LiveId" clId="{F1990D28-1069-4459-A3F8-F0F958C39C00}" dt="2024-10-05T20:37:44.253" v="0" actId="26606"/>
          <ac:spMkLst>
            <pc:docMk/>
            <pc:sldMk cId="3020797007" sldId="261"/>
            <ac:spMk id="2" creationId="{F416696A-326C-EB08-7213-990EEF0D7CD1}"/>
          </ac:spMkLst>
        </pc:spChg>
        <pc:spChg chg="mod">
          <ac:chgData name="Doruk Bazan" userId="e8940792e0332baa" providerId="LiveId" clId="{F1990D28-1069-4459-A3F8-F0F958C39C00}" dt="2024-10-05T20:37:44.253" v="0" actId="26606"/>
          <ac:spMkLst>
            <pc:docMk/>
            <pc:sldMk cId="3020797007" sldId="261"/>
            <ac:spMk id="3" creationId="{6300A13F-FFF2-9C01-80DF-BCDDB3CA681E}"/>
          </ac:spMkLst>
        </pc:spChg>
        <pc:spChg chg="del">
          <ac:chgData name="Doruk Bazan" userId="e8940792e0332baa" providerId="LiveId" clId="{F1990D28-1069-4459-A3F8-F0F958C39C00}" dt="2024-10-05T20:37:44.253" v="0" actId="26606"/>
          <ac:spMkLst>
            <pc:docMk/>
            <pc:sldMk cId="3020797007" sldId="261"/>
            <ac:spMk id="9" creationId="{43DAA0EF-336D-4CDC-A9A2-8460363E27FE}"/>
          </ac:spMkLst>
        </pc:spChg>
        <pc:spChg chg="del">
          <ac:chgData name="Doruk Bazan" userId="e8940792e0332baa" providerId="LiveId" clId="{F1990D28-1069-4459-A3F8-F0F958C39C00}" dt="2024-10-05T20:37:44.253" v="0" actId="26606"/>
          <ac:spMkLst>
            <pc:docMk/>
            <pc:sldMk cId="3020797007" sldId="261"/>
            <ac:spMk id="11" creationId="{FD079A19-B31E-4129-A464-7547FF05AE33}"/>
          </ac:spMkLst>
        </pc:spChg>
        <pc:spChg chg="add">
          <ac:chgData name="Doruk Bazan" userId="e8940792e0332baa" providerId="LiveId" clId="{F1990D28-1069-4459-A3F8-F0F958C39C00}" dt="2024-10-05T20:37:44.253" v="0" actId="26606"/>
          <ac:spMkLst>
            <pc:docMk/>
            <pc:sldMk cId="3020797007" sldId="261"/>
            <ac:spMk id="16" creationId="{247B6BBF-09F2-4A29-AE4E-3771E2924817}"/>
          </ac:spMkLst>
        </pc:spChg>
        <pc:spChg chg="add">
          <ac:chgData name="Doruk Bazan" userId="e8940792e0332baa" providerId="LiveId" clId="{F1990D28-1069-4459-A3F8-F0F958C39C00}" dt="2024-10-05T20:37:44.253" v="0" actId="26606"/>
          <ac:spMkLst>
            <pc:docMk/>
            <pc:sldMk cId="3020797007" sldId="261"/>
            <ac:spMk id="18" creationId="{535742DD-1B16-4E9D-B715-0D74B4574A68}"/>
          </ac:spMkLst>
        </pc:spChg>
        <pc:graphicFrameChg chg="mod ord modGraphic">
          <ac:chgData name="Doruk Bazan" userId="e8940792e0332baa" providerId="LiveId" clId="{F1990D28-1069-4459-A3F8-F0F958C39C00}" dt="2024-10-05T20:38:22.761" v="2" actId="26606"/>
          <ac:graphicFrameMkLst>
            <pc:docMk/>
            <pc:sldMk cId="3020797007" sldId="261"/>
            <ac:graphicFrameMk id="5" creationId="{8EC9D271-A823-4442-9303-BCEB8A602835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1DDC83-F2A4-4AEA-8743-1F0A4AE9013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41BF8F-E474-4FA0-8B1D-14256025FD93}">
      <dgm:prSet custT="1"/>
      <dgm:spPr/>
      <dgm:t>
        <a:bodyPr/>
        <a:lstStyle/>
        <a:p>
          <a:r>
            <a:rPr lang="en-US" sz="3200" baseline="-25000" dirty="0">
              <a:latin typeface="Times New Roman" panose="02020603050405020304" pitchFamily="18" charset="0"/>
            </a:rPr>
            <a:t>Life on the planet revolves around methane and minerals.</a:t>
          </a:r>
          <a:r>
            <a:rPr lang="tr-TR" sz="3200" baseline="-25000" dirty="0">
              <a:latin typeface="Times New Roman" panose="02020603050405020304" pitchFamily="18" charset="0"/>
            </a:rPr>
            <a:t> </a:t>
          </a:r>
          <a:endParaRPr lang="en-US" sz="3200" baseline="-25000" dirty="0">
            <a:latin typeface="Times New Roman" panose="02020603050405020304" pitchFamily="18" charset="0"/>
          </a:endParaRPr>
        </a:p>
      </dgm:t>
    </dgm:pt>
    <dgm:pt modelId="{D8F47794-194A-4C61-8254-1BBF2F11BDF6}" type="parTrans" cxnId="{7826ABFB-F1BD-47B7-A8E9-2D236AEB9C5E}">
      <dgm:prSet/>
      <dgm:spPr/>
      <dgm:t>
        <a:bodyPr/>
        <a:lstStyle/>
        <a:p>
          <a:endParaRPr lang="en-US"/>
        </a:p>
      </dgm:t>
    </dgm:pt>
    <dgm:pt modelId="{D798F39C-176D-4FFE-8BEF-461108812BE5}" type="sibTrans" cxnId="{7826ABFB-F1BD-47B7-A8E9-2D236AEB9C5E}">
      <dgm:prSet/>
      <dgm:spPr/>
      <dgm:t>
        <a:bodyPr/>
        <a:lstStyle/>
        <a:p>
          <a:endParaRPr lang="en-US"/>
        </a:p>
      </dgm:t>
    </dgm:pt>
    <dgm:pt modelId="{DBAB3CA9-1F25-4760-98F9-CA407EAD1148}">
      <dgm:prSet/>
      <dgm:spPr/>
      <dgm:t>
        <a:bodyPr/>
        <a:lstStyle/>
        <a:p>
          <a:r>
            <a:rPr lang="en-US" baseline="0" dirty="0">
              <a:latin typeface="Times New Roman" panose="02020603050405020304" pitchFamily="18" charset="0"/>
            </a:rPr>
            <a:t>Species interact symbiotically to maintain ecosystem balance.</a:t>
          </a:r>
        </a:p>
      </dgm:t>
    </dgm:pt>
    <dgm:pt modelId="{DBA0F059-2EEF-4C67-A094-20BC9AD3D50C}" type="parTrans" cxnId="{B80AB389-31FE-4EA7-9ED5-33732E36C814}">
      <dgm:prSet/>
      <dgm:spPr/>
      <dgm:t>
        <a:bodyPr/>
        <a:lstStyle/>
        <a:p>
          <a:endParaRPr lang="en-US"/>
        </a:p>
      </dgm:t>
    </dgm:pt>
    <dgm:pt modelId="{ABFE3392-4D25-4CAF-BEDD-50DF7BF08C3C}" type="sibTrans" cxnId="{B80AB389-31FE-4EA7-9ED5-33732E36C814}">
      <dgm:prSet/>
      <dgm:spPr/>
      <dgm:t>
        <a:bodyPr/>
        <a:lstStyle/>
        <a:p>
          <a:endParaRPr lang="en-US"/>
        </a:p>
      </dgm:t>
    </dgm:pt>
    <dgm:pt modelId="{055BE75B-7764-468C-9410-00C68DB03122}">
      <dgm:prSet/>
      <dgm:spPr/>
      <dgm:t>
        <a:bodyPr/>
        <a:lstStyle/>
        <a:p>
          <a:r>
            <a:rPr lang="en-US" baseline="0" dirty="0">
              <a:latin typeface="Times New Roman" panose="02020603050405020304" pitchFamily="18" charset="0"/>
            </a:rPr>
            <a:t>Energy production and waste cleaning are crucial for species survival.</a:t>
          </a:r>
        </a:p>
      </dgm:t>
    </dgm:pt>
    <dgm:pt modelId="{93EA4192-8F5C-4344-8E15-ACD0F3B3016D}" type="parTrans" cxnId="{9D1BB34A-69B0-4164-8EC7-1B5C3ACF7904}">
      <dgm:prSet/>
      <dgm:spPr/>
      <dgm:t>
        <a:bodyPr/>
        <a:lstStyle/>
        <a:p>
          <a:endParaRPr lang="en-US"/>
        </a:p>
      </dgm:t>
    </dgm:pt>
    <dgm:pt modelId="{C0174676-BCA7-49D7-A38C-B38C71A22C06}" type="sibTrans" cxnId="{9D1BB34A-69B0-4164-8EC7-1B5C3ACF7904}">
      <dgm:prSet/>
      <dgm:spPr/>
      <dgm:t>
        <a:bodyPr/>
        <a:lstStyle/>
        <a:p>
          <a:endParaRPr lang="en-US"/>
        </a:p>
      </dgm:t>
    </dgm:pt>
    <dgm:pt modelId="{EB14CD29-8D9B-48C7-B74B-7E2456BE8395}" type="pres">
      <dgm:prSet presAssocID="{6D1DDC83-F2A4-4AEA-8743-1F0A4AE9013E}" presName="root" presStyleCnt="0">
        <dgm:presLayoutVars>
          <dgm:dir/>
          <dgm:resizeHandles val="exact"/>
        </dgm:presLayoutVars>
      </dgm:prSet>
      <dgm:spPr/>
    </dgm:pt>
    <dgm:pt modelId="{67A662AB-7918-4714-8377-B76FC304135E}" type="pres">
      <dgm:prSet presAssocID="{2941BF8F-E474-4FA0-8B1D-14256025FD93}" presName="compNode" presStyleCnt="0"/>
      <dgm:spPr/>
    </dgm:pt>
    <dgm:pt modelId="{AE51DBB0-2C98-45A7-BAAA-985F73833067}" type="pres">
      <dgm:prSet presAssocID="{2941BF8F-E474-4FA0-8B1D-14256025FD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4FBEAF8-45BD-4FE9-8B54-1F38CB7FA2C7}" type="pres">
      <dgm:prSet presAssocID="{2941BF8F-E474-4FA0-8B1D-14256025FD93}" presName="spaceRect" presStyleCnt="0"/>
      <dgm:spPr/>
    </dgm:pt>
    <dgm:pt modelId="{AE6C2A58-49E6-4095-8689-BF1D33AADF01}" type="pres">
      <dgm:prSet presAssocID="{2941BF8F-E474-4FA0-8B1D-14256025FD93}" presName="textRect" presStyleLbl="revTx" presStyleIdx="0" presStyleCnt="3">
        <dgm:presLayoutVars>
          <dgm:chMax val="1"/>
          <dgm:chPref val="1"/>
        </dgm:presLayoutVars>
      </dgm:prSet>
      <dgm:spPr/>
    </dgm:pt>
    <dgm:pt modelId="{9EFA5517-0AF4-49DB-A6EE-030AC604EF56}" type="pres">
      <dgm:prSet presAssocID="{D798F39C-176D-4FFE-8BEF-461108812BE5}" presName="sibTrans" presStyleCnt="0"/>
      <dgm:spPr/>
    </dgm:pt>
    <dgm:pt modelId="{8E0F0312-AC01-466E-B1EB-86C497DC73B0}" type="pres">
      <dgm:prSet presAssocID="{DBAB3CA9-1F25-4760-98F9-CA407EAD1148}" presName="compNode" presStyleCnt="0"/>
      <dgm:spPr/>
    </dgm:pt>
    <dgm:pt modelId="{8AC4BFAA-12ED-4575-9179-FD3D7FD33818}" type="pres">
      <dgm:prSet presAssocID="{DBAB3CA9-1F25-4760-98F9-CA407EAD11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şi"/>
        </a:ext>
      </dgm:extLst>
    </dgm:pt>
    <dgm:pt modelId="{1D701F86-060E-44D8-879D-84137AE5373C}" type="pres">
      <dgm:prSet presAssocID="{DBAB3CA9-1F25-4760-98F9-CA407EAD1148}" presName="spaceRect" presStyleCnt="0"/>
      <dgm:spPr/>
    </dgm:pt>
    <dgm:pt modelId="{79F02CA2-DCE2-4889-BC54-81D71BC50165}" type="pres">
      <dgm:prSet presAssocID="{DBAB3CA9-1F25-4760-98F9-CA407EAD1148}" presName="textRect" presStyleLbl="revTx" presStyleIdx="1" presStyleCnt="3">
        <dgm:presLayoutVars>
          <dgm:chMax val="1"/>
          <dgm:chPref val="1"/>
        </dgm:presLayoutVars>
      </dgm:prSet>
      <dgm:spPr/>
    </dgm:pt>
    <dgm:pt modelId="{D26635D1-D560-4914-9267-DC45EF730E1A}" type="pres">
      <dgm:prSet presAssocID="{ABFE3392-4D25-4CAF-BEDD-50DF7BF08C3C}" presName="sibTrans" presStyleCnt="0"/>
      <dgm:spPr/>
    </dgm:pt>
    <dgm:pt modelId="{88F14F42-DADF-447B-8B51-D4308F962A26}" type="pres">
      <dgm:prSet presAssocID="{055BE75B-7764-468C-9410-00C68DB03122}" presName="compNode" presStyleCnt="0"/>
      <dgm:spPr/>
    </dgm:pt>
    <dgm:pt modelId="{B8BF9598-6FF8-454F-A6AF-5D5DB78FADBA}" type="pres">
      <dgm:prSet presAssocID="{055BE75B-7764-468C-9410-00C68DB031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i dönüşüm"/>
        </a:ext>
      </dgm:extLst>
    </dgm:pt>
    <dgm:pt modelId="{08BBA56D-3EC6-4F37-967B-E780D70497F3}" type="pres">
      <dgm:prSet presAssocID="{055BE75B-7764-468C-9410-00C68DB03122}" presName="spaceRect" presStyleCnt="0"/>
      <dgm:spPr/>
    </dgm:pt>
    <dgm:pt modelId="{AA860A41-41B4-48D4-A18B-2A0F1EB25F79}" type="pres">
      <dgm:prSet presAssocID="{055BE75B-7764-468C-9410-00C68DB0312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70E8801-8FD2-4DF5-B71E-D80916EB4899}" type="presOf" srcId="{2941BF8F-E474-4FA0-8B1D-14256025FD93}" destId="{AE6C2A58-49E6-4095-8689-BF1D33AADF01}" srcOrd="0" destOrd="0" presId="urn:microsoft.com/office/officeart/2018/2/layout/IconLabelList"/>
    <dgm:cxn modelId="{C83D2B18-9D07-4E21-BC00-FDBA23FFDDEE}" type="presOf" srcId="{DBAB3CA9-1F25-4760-98F9-CA407EAD1148}" destId="{79F02CA2-DCE2-4889-BC54-81D71BC50165}" srcOrd="0" destOrd="0" presId="urn:microsoft.com/office/officeart/2018/2/layout/IconLabelList"/>
    <dgm:cxn modelId="{BA3C3F30-7CC0-480F-B8F0-7959315C5F54}" type="presOf" srcId="{6D1DDC83-F2A4-4AEA-8743-1F0A4AE9013E}" destId="{EB14CD29-8D9B-48C7-B74B-7E2456BE8395}" srcOrd="0" destOrd="0" presId="urn:microsoft.com/office/officeart/2018/2/layout/IconLabelList"/>
    <dgm:cxn modelId="{9D1BB34A-69B0-4164-8EC7-1B5C3ACF7904}" srcId="{6D1DDC83-F2A4-4AEA-8743-1F0A4AE9013E}" destId="{055BE75B-7764-468C-9410-00C68DB03122}" srcOrd="2" destOrd="0" parTransId="{93EA4192-8F5C-4344-8E15-ACD0F3B3016D}" sibTransId="{C0174676-BCA7-49D7-A38C-B38C71A22C06}"/>
    <dgm:cxn modelId="{B80AB389-31FE-4EA7-9ED5-33732E36C814}" srcId="{6D1DDC83-F2A4-4AEA-8743-1F0A4AE9013E}" destId="{DBAB3CA9-1F25-4760-98F9-CA407EAD1148}" srcOrd="1" destOrd="0" parTransId="{DBA0F059-2EEF-4C67-A094-20BC9AD3D50C}" sibTransId="{ABFE3392-4D25-4CAF-BEDD-50DF7BF08C3C}"/>
    <dgm:cxn modelId="{E9174FBD-DC55-4314-9A8E-238D36C56D24}" type="presOf" srcId="{055BE75B-7764-468C-9410-00C68DB03122}" destId="{AA860A41-41B4-48D4-A18B-2A0F1EB25F79}" srcOrd="0" destOrd="0" presId="urn:microsoft.com/office/officeart/2018/2/layout/IconLabelList"/>
    <dgm:cxn modelId="{7826ABFB-F1BD-47B7-A8E9-2D236AEB9C5E}" srcId="{6D1DDC83-F2A4-4AEA-8743-1F0A4AE9013E}" destId="{2941BF8F-E474-4FA0-8B1D-14256025FD93}" srcOrd="0" destOrd="0" parTransId="{D8F47794-194A-4C61-8254-1BBF2F11BDF6}" sibTransId="{D798F39C-176D-4FFE-8BEF-461108812BE5}"/>
    <dgm:cxn modelId="{9490A73A-CC4B-46C9-B284-DFB7783F74D1}" type="presParOf" srcId="{EB14CD29-8D9B-48C7-B74B-7E2456BE8395}" destId="{67A662AB-7918-4714-8377-B76FC304135E}" srcOrd="0" destOrd="0" presId="urn:microsoft.com/office/officeart/2018/2/layout/IconLabelList"/>
    <dgm:cxn modelId="{8521C00F-5799-45F1-8C66-641C1A5F643B}" type="presParOf" srcId="{67A662AB-7918-4714-8377-B76FC304135E}" destId="{AE51DBB0-2C98-45A7-BAAA-985F73833067}" srcOrd="0" destOrd="0" presId="urn:microsoft.com/office/officeart/2018/2/layout/IconLabelList"/>
    <dgm:cxn modelId="{ED5C0578-5675-4A3D-97AF-DA703484DE83}" type="presParOf" srcId="{67A662AB-7918-4714-8377-B76FC304135E}" destId="{24FBEAF8-45BD-4FE9-8B54-1F38CB7FA2C7}" srcOrd="1" destOrd="0" presId="urn:microsoft.com/office/officeart/2018/2/layout/IconLabelList"/>
    <dgm:cxn modelId="{0ECCB093-2341-490B-8B0E-BBB523767CDF}" type="presParOf" srcId="{67A662AB-7918-4714-8377-B76FC304135E}" destId="{AE6C2A58-49E6-4095-8689-BF1D33AADF01}" srcOrd="2" destOrd="0" presId="urn:microsoft.com/office/officeart/2018/2/layout/IconLabelList"/>
    <dgm:cxn modelId="{7B26133C-4E1B-4489-BCA0-16FB82D99781}" type="presParOf" srcId="{EB14CD29-8D9B-48C7-B74B-7E2456BE8395}" destId="{9EFA5517-0AF4-49DB-A6EE-030AC604EF56}" srcOrd="1" destOrd="0" presId="urn:microsoft.com/office/officeart/2018/2/layout/IconLabelList"/>
    <dgm:cxn modelId="{6E36549D-DB78-4665-8499-9F65B7D4E885}" type="presParOf" srcId="{EB14CD29-8D9B-48C7-B74B-7E2456BE8395}" destId="{8E0F0312-AC01-466E-B1EB-86C497DC73B0}" srcOrd="2" destOrd="0" presId="urn:microsoft.com/office/officeart/2018/2/layout/IconLabelList"/>
    <dgm:cxn modelId="{9C6E82B3-F65B-46B9-8808-E7643B1C985D}" type="presParOf" srcId="{8E0F0312-AC01-466E-B1EB-86C497DC73B0}" destId="{8AC4BFAA-12ED-4575-9179-FD3D7FD33818}" srcOrd="0" destOrd="0" presId="urn:microsoft.com/office/officeart/2018/2/layout/IconLabelList"/>
    <dgm:cxn modelId="{CA6ED05B-ACB7-41A8-9C4F-141E81AD868C}" type="presParOf" srcId="{8E0F0312-AC01-466E-B1EB-86C497DC73B0}" destId="{1D701F86-060E-44D8-879D-84137AE5373C}" srcOrd="1" destOrd="0" presId="urn:microsoft.com/office/officeart/2018/2/layout/IconLabelList"/>
    <dgm:cxn modelId="{DFEA86C6-3CD3-4255-A76C-44FC84F79557}" type="presParOf" srcId="{8E0F0312-AC01-466E-B1EB-86C497DC73B0}" destId="{79F02CA2-DCE2-4889-BC54-81D71BC50165}" srcOrd="2" destOrd="0" presId="urn:microsoft.com/office/officeart/2018/2/layout/IconLabelList"/>
    <dgm:cxn modelId="{33E0E529-6534-4EC3-9D0E-1D6D654F739D}" type="presParOf" srcId="{EB14CD29-8D9B-48C7-B74B-7E2456BE8395}" destId="{D26635D1-D560-4914-9267-DC45EF730E1A}" srcOrd="3" destOrd="0" presId="urn:microsoft.com/office/officeart/2018/2/layout/IconLabelList"/>
    <dgm:cxn modelId="{F312FBAE-F5CB-422B-B402-9E5C3BC9AE88}" type="presParOf" srcId="{EB14CD29-8D9B-48C7-B74B-7E2456BE8395}" destId="{88F14F42-DADF-447B-8B51-D4308F962A26}" srcOrd="4" destOrd="0" presId="urn:microsoft.com/office/officeart/2018/2/layout/IconLabelList"/>
    <dgm:cxn modelId="{774C5825-DB18-443D-ACBC-1F5003FB1BD6}" type="presParOf" srcId="{88F14F42-DADF-447B-8B51-D4308F962A26}" destId="{B8BF9598-6FF8-454F-A6AF-5D5DB78FADBA}" srcOrd="0" destOrd="0" presId="urn:microsoft.com/office/officeart/2018/2/layout/IconLabelList"/>
    <dgm:cxn modelId="{9DD2B46C-165B-4F41-BEA7-76716B05328D}" type="presParOf" srcId="{88F14F42-DADF-447B-8B51-D4308F962A26}" destId="{08BBA56D-3EC6-4F37-967B-E780D70497F3}" srcOrd="1" destOrd="0" presId="urn:microsoft.com/office/officeart/2018/2/layout/IconLabelList"/>
    <dgm:cxn modelId="{6B4E529E-720F-42E1-B235-1F1545630294}" type="presParOf" srcId="{88F14F42-DADF-447B-8B51-D4308F962A26}" destId="{AA860A41-41B4-48D4-A18B-2A0F1EB25F7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58AF58-E40B-4B02-9689-8D10E4B9E56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A486B24-710E-4D24-A239-ADB827AEE270}">
      <dgm:prSet/>
      <dgm:spPr/>
      <dgm:t>
        <a:bodyPr/>
        <a:lstStyle/>
        <a:p>
          <a:pPr>
            <a:lnSpc>
              <a:spcPct val="100000"/>
            </a:lnSpc>
          </a:pPr>
          <a:r>
            <a:rPr lang="tr-TR">
              <a:latin typeface="Times New Roman" panose="02020603050405020304" pitchFamily="18" charset="0"/>
              <a:cs typeface="Times New Roman" panose="02020603050405020304" pitchFamily="18" charset="0"/>
            </a:rPr>
            <a:t>Producers: Hidro Korallus creates organic matter from minerals.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8F93EC-5278-4D4C-BFCA-B177972FF8B1}" type="parTrans" cxnId="{99CC6FF9-CFB7-48C2-BEE2-E4F3B4AFA0F2}">
      <dgm:prSet/>
      <dgm:spPr/>
      <dgm:t>
        <a:bodyPr/>
        <a:lstStyle/>
        <a:p>
          <a:endParaRPr lang="en-US"/>
        </a:p>
      </dgm:t>
    </dgm:pt>
    <dgm:pt modelId="{3DE1A39E-1357-40A2-88B6-6A717AA7AD31}" type="sibTrans" cxnId="{99CC6FF9-CFB7-48C2-BEE2-E4F3B4AFA0F2}">
      <dgm:prSet/>
      <dgm:spPr/>
      <dgm:t>
        <a:bodyPr/>
        <a:lstStyle/>
        <a:p>
          <a:endParaRPr lang="en-US"/>
        </a:p>
      </dgm:t>
    </dgm:pt>
    <dgm:pt modelId="{1776B392-0720-46AA-A6F4-A35150466CE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>
              <a:latin typeface="Times New Roman" panose="02020603050405020304" pitchFamily="18" charset="0"/>
              <a:cs typeface="Times New Roman" panose="02020603050405020304" pitchFamily="18" charset="0"/>
            </a:rPr>
            <a:t>Consumers: Hidro Velocimeth and others rely on nutrients from Korallus.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2FBA54-8BCD-4B8B-84A8-989B2D7FFE22}" type="parTrans" cxnId="{DC5DC45D-4FE1-4E33-A409-C85871CB63C1}">
      <dgm:prSet/>
      <dgm:spPr/>
      <dgm:t>
        <a:bodyPr/>
        <a:lstStyle/>
        <a:p>
          <a:endParaRPr lang="en-US"/>
        </a:p>
      </dgm:t>
    </dgm:pt>
    <dgm:pt modelId="{63A82559-8B63-452D-95E7-693CC84465CC}" type="sibTrans" cxnId="{DC5DC45D-4FE1-4E33-A409-C85871CB63C1}">
      <dgm:prSet/>
      <dgm:spPr/>
      <dgm:t>
        <a:bodyPr/>
        <a:lstStyle/>
        <a:p>
          <a:endParaRPr lang="en-US"/>
        </a:p>
      </dgm:t>
    </dgm:pt>
    <dgm:pt modelId="{44B24609-96A7-4E4C-93F1-2B675BFD4149}">
      <dgm:prSet/>
      <dgm:spPr/>
      <dgm:t>
        <a:bodyPr/>
        <a:lstStyle/>
        <a:p>
          <a:pPr>
            <a:lnSpc>
              <a:spcPct val="100000"/>
            </a:lnSpc>
          </a:pPr>
          <a:r>
            <a:rPr lang="tr-TR">
              <a:latin typeface="Times New Roman" panose="02020603050405020304" pitchFamily="18" charset="0"/>
              <a:cs typeface="Times New Roman" panose="02020603050405020304" pitchFamily="18" charset="0"/>
            </a:rPr>
            <a:t>Hidro Saphiens maintain balance by regulating population.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EA0AB-0514-4922-A842-08974082FE95}" type="parTrans" cxnId="{8500447C-7F40-4C9D-860F-7598C746A0BD}">
      <dgm:prSet/>
      <dgm:spPr/>
      <dgm:t>
        <a:bodyPr/>
        <a:lstStyle/>
        <a:p>
          <a:endParaRPr lang="en-US"/>
        </a:p>
      </dgm:t>
    </dgm:pt>
    <dgm:pt modelId="{8073D643-8F06-4919-B747-110763339550}" type="sibTrans" cxnId="{8500447C-7F40-4C9D-860F-7598C746A0BD}">
      <dgm:prSet/>
      <dgm:spPr/>
      <dgm:t>
        <a:bodyPr/>
        <a:lstStyle/>
        <a:p>
          <a:endParaRPr lang="en-US"/>
        </a:p>
      </dgm:t>
    </dgm:pt>
    <dgm:pt modelId="{113F3E18-13F1-40CB-9DF9-A1A01D433823}" type="pres">
      <dgm:prSet presAssocID="{6458AF58-E40B-4B02-9689-8D10E4B9E56B}" presName="root" presStyleCnt="0">
        <dgm:presLayoutVars>
          <dgm:dir/>
          <dgm:resizeHandles val="exact"/>
        </dgm:presLayoutVars>
      </dgm:prSet>
      <dgm:spPr/>
    </dgm:pt>
    <dgm:pt modelId="{50BC4829-6A4B-46E1-A94F-84D21D9D3DDA}" type="pres">
      <dgm:prSet presAssocID="{AA486B24-710E-4D24-A239-ADB827AEE270}" presName="compNode" presStyleCnt="0"/>
      <dgm:spPr/>
    </dgm:pt>
    <dgm:pt modelId="{BC382360-9088-4F9F-8048-0135F4C444CB}" type="pres">
      <dgm:prSet presAssocID="{AA486B24-710E-4D24-A239-ADB827AEE270}" presName="bgRect" presStyleLbl="bgShp" presStyleIdx="0" presStyleCnt="3"/>
      <dgm:spPr/>
    </dgm:pt>
    <dgm:pt modelId="{3F8C81F5-92C1-40A3-92CE-7DBAAA7A0C23}" type="pres">
      <dgm:prSet presAssocID="{AA486B24-710E-4D24-A239-ADB827AEE2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7C3D0A4C-7304-45A8-A948-1905D135ABAB}" type="pres">
      <dgm:prSet presAssocID="{AA486B24-710E-4D24-A239-ADB827AEE270}" presName="spaceRect" presStyleCnt="0"/>
      <dgm:spPr/>
    </dgm:pt>
    <dgm:pt modelId="{E865E31B-DA39-4461-B3CE-B028A0A146F8}" type="pres">
      <dgm:prSet presAssocID="{AA486B24-710E-4D24-A239-ADB827AEE270}" presName="parTx" presStyleLbl="revTx" presStyleIdx="0" presStyleCnt="3">
        <dgm:presLayoutVars>
          <dgm:chMax val="0"/>
          <dgm:chPref val="0"/>
        </dgm:presLayoutVars>
      </dgm:prSet>
      <dgm:spPr/>
    </dgm:pt>
    <dgm:pt modelId="{B48F5297-4188-4426-B6EF-AD2408627AD6}" type="pres">
      <dgm:prSet presAssocID="{3DE1A39E-1357-40A2-88B6-6A717AA7AD31}" presName="sibTrans" presStyleCnt="0"/>
      <dgm:spPr/>
    </dgm:pt>
    <dgm:pt modelId="{1EAF1027-4CA1-4C78-95CE-27139C6357CD}" type="pres">
      <dgm:prSet presAssocID="{1776B392-0720-46AA-A6F4-A35150466CE7}" presName="compNode" presStyleCnt="0"/>
      <dgm:spPr/>
    </dgm:pt>
    <dgm:pt modelId="{D5B7F014-AFD8-4444-97A2-82A2A828BEDD}" type="pres">
      <dgm:prSet presAssocID="{1776B392-0720-46AA-A6F4-A35150466CE7}" presName="bgRect" presStyleLbl="bgShp" presStyleIdx="1" presStyleCnt="3"/>
      <dgm:spPr/>
    </dgm:pt>
    <dgm:pt modelId="{0879CD20-E4C2-40E4-8559-5AAB72406651}" type="pres">
      <dgm:prSet presAssocID="{1776B392-0720-46AA-A6F4-A35150466C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EF894BD4-E303-4A48-8CE8-35D44AC7E078}" type="pres">
      <dgm:prSet presAssocID="{1776B392-0720-46AA-A6F4-A35150466CE7}" presName="spaceRect" presStyleCnt="0"/>
      <dgm:spPr/>
    </dgm:pt>
    <dgm:pt modelId="{A7B910D1-1ECA-4746-B2E4-F34D0C0008B3}" type="pres">
      <dgm:prSet presAssocID="{1776B392-0720-46AA-A6F4-A35150466CE7}" presName="parTx" presStyleLbl="revTx" presStyleIdx="1" presStyleCnt="3">
        <dgm:presLayoutVars>
          <dgm:chMax val="0"/>
          <dgm:chPref val="0"/>
        </dgm:presLayoutVars>
      </dgm:prSet>
      <dgm:spPr/>
    </dgm:pt>
    <dgm:pt modelId="{151591EC-7D65-4063-A961-98D42E0116BF}" type="pres">
      <dgm:prSet presAssocID="{63A82559-8B63-452D-95E7-693CC84465CC}" presName="sibTrans" presStyleCnt="0"/>
      <dgm:spPr/>
    </dgm:pt>
    <dgm:pt modelId="{33B7FEE8-3A0C-4C35-AF67-D4A45D9686E7}" type="pres">
      <dgm:prSet presAssocID="{44B24609-96A7-4E4C-93F1-2B675BFD4149}" presName="compNode" presStyleCnt="0"/>
      <dgm:spPr/>
    </dgm:pt>
    <dgm:pt modelId="{7DCD6DA3-253F-49C4-874A-40D52AE65BC6}" type="pres">
      <dgm:prSet presAssocID="{44B24609-96A7-4E4C-93F1-2B675BFD4149}" presName="bgRect" presStyleLbl="bgShp" presStyleIdx="2" presStyleCnt="3"/>
      <dgm:spPr/>
    </dgm:pt>
    <dgm:pt modelId="{C9490579-0EAB-410F-84A8-2DD730A74ECA}" type="pres">
      <dgm:prSet presAssocID="{44B24609-96A7-4E4C-93F1-2B675BFD41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1FD7951-C205-4BF4-BBA9-00A69342F4F2}" type="pres">
      <dgm:prSet presAssocID="{44B24609-96A7-4E4C-93F1-2B675BFD4149}" presName="spaceRect" presStyleCnt="0"/>
      <dgm:spPr/>
    </dgm:pt>
    <dgm:pt modelId="{77ECEF5A-19A3-4493-A915-1666CAA9F8E7}" type="pres">
      <dgm:prSet presAssocID="{44B24609-96A7-4E4C-93F1-2B675BFD41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C5DC45D-4FE1-4E33-A409-C85871CB63C1}" srcId="{6458AF58-E40B-4B02-9689-8D10E4B9E56B}" destId="{1776B392-0720-46AA-A6F4-A35150466CE7}" srcOrd="1" destOrd="0" parTransId="{4D2FBA54-8BCD-4B8B-84A8-989B2D7FFE22}" sibTransId="{63A82559-8B63-452D-95E7-693CC84465CC}"/>
    <dgm:cxn modelId="{5A082B6A-E3DF-4B33-99E8-0158D19D7C38}" type="presOf" srcId="{1776B392-0720-46AA-A6F4-A35150466CE7}" destId="{A7B910D1-1ECA-4746-B2E4-F34D0C0008B3}" srcOrd="0" destOrd="0" presId="urn:microsoft.com/office/officeart/2018/2/layout/IconVerticalSolidList"/>
    <dgm:cxn modelId="{8500447C-7F40-4C9D-860F-7598C746A0BD}" srcId="{6458AF58-E40B-4B02-9689-8D10E4B9E56B}" destId="{44B24609-96A7-4E4C-93F1-2B675BFD4149}" srcOrd="2" destOrd="0" parTransId="{F9DEA0AB-0514-4922-A842-08974082FE95}" sibTransId="{8073D643-8F06-4919-B747-110763339550}"/>
    <dgm:cxn modelId="{DCF3939F-3F78-4E7D-BBCF-FA0FB731F77B}" type="presOf" srcId="{6458AF58-E40B-4B02-9689-8D10E4B9E56B}" destId="{113F3E18-13F1-40CB-9DF9-A1A01D433823}" srcOrd="0" destOrd="0" presId="urn:microsoft.com/office/officeart/2018/2/layout/IconVerticalSolidList"/>
    <dgm:cxn modelId="{B54064C1-BF2D-456B-84FD-6B12602BF17E}" type="presOf" srcId="{AA486B24-710E-4D24-A239-ADB827AEE270}" destId="{E865E31B-DA39-4461-B3CE-B028A0A146F8}" srcOrd="0" destOrd="0" presId="urn:microsoft.com/office/officeart/2018/2/layout/IconVerticalSolidList"/>
    <dgm:cxn modelId="{8A1AB2CF-BDF9-495B-935E-F20C30CF426C}" type="presOf" srcId="{44B24609-96A7-4E4C-93F1-2B675BFD4149}" destId="{77ECEF5A-19A3-4493-A915-1666CAA9F8E7}" srcOrd="0" destOrd="0" presId="urn:microsoft.com/office/officeart/2018/2/layout/IconVerticalSolidList"/>
    <dgm:cxn modelId="{99CC6FF9-CFB7-48C2-BEE2-E4F3B4AFA0F2}" srcId="{6458AF58-E40B-4B02-9689-8D10E4B9E56B}" destId="{AA486B24-710E-4D24-A239-ADB827AEE270}" srcOrd="0" destOrd="0" parTransId="{AA8F93EC-5278-4D4C-BFCA-B177972FF8B1}" sibTransId="{3DE1A39E-1357-40A2-88B6-6A717AA7AD31}"/>
    <dgm:cxn modelId="{8E3F7780-25F4-425A-A8FF-8237C1296C0D}" type="presParOf" srcId="{113F3E18-13F1-40CB-9DF9-A1A01D433823}" destId="{50BC4829-6A4B-46E1-A94F-84D21D9D3DDA}" srcOrd="0" destOrd="0" presId="urn:microsoft.com/office/officeart/2018/2/layout/IconVerticalSolidList"/>
    <dgm:cxn modelId="{05D4A257-8DA1-4F06-973E-B55983928608}" type="presParOf" srcId="{50BC4829-6A4B-46E1-A94F-84D21D9D3DDA}" destId="{BC382360-9088-4F9F-8048-0135F4C444CB}" srcOrd="0" destOrd="0" presId="urn:microsoft.com/office/officeart/2018/2/layout/IconVerticalSolidList"/>
    <dgm:cxn modelId="{5854D4C1-3747-42B7-9458-C649F786228F}" type="presParOf" srcId="{50BC4829-6A4B-46E1-A94F-84D21D9D3DDA}" destId="{3F8C81F5-92C1-40A3-92CE-7DBAAA7A0C23}" srcOrd="1" destOrd="0" presId="urn:microsoft.com/office/officeart/2018/2/layout/IconVerticalSolidList"/>
    <dgm:cxn modelId="{17999597-FE6A-46E5-8AC8-B2D51AF35599}" type="presParOf" srcId="{50BC4829-6A4B-46E1-A94F-84D21D9D3DDA}" destId="{7C3D0A4C-7304-45A8-A948-1905D135ABAB}" srcOrd="2" destOrd="0" presId="urn:microsoft.com/office/officeart/2018/2/layout/IconVerticalSolidList"/>
    <dgm:cxn modelId="{9D52BD36-11E3-4F0A-BE8A-965B77587F9C}" type="presParOf" srcId="{50BC4829-6A4B-46E1-A94F-84D21D9D3DDA}" destId="{E865E31B-DA39-4461-B3CE-B028A0A146F8}" srcOrd="3" destOrd="0" presId="urn:microsoft.com/office/officeart/2018/2/layout/IconVerticalSolidList"/>
    <dgm:cxn modelId="{D20ACF77-FB99-4446-B576-6E8623285FFD}" type="presParOf" srcId="{113F3E18-13F1-40CB-9DF9-A1A01D433823}" destId="{B48F5297-4188-4426-B6EF-AD2408627AD6}" srcOrd="1" destOrd="0" presId="urn:microsoft.com/office/officeart/2018/2/layout/IconVerticalSolidList"/>
    <dgm:cxn modelId="{F426170C-C093-4097-BF14-13364C972F6D}" type="presParOf" srcId="{113F3E18-13F1-40CB-9DF9-A1A01D433823}" destId="{1EAF1027-4CA1-4C78-95CE-27139C6357CD}" srcOrd="2" destOrd="0" presId="urn:microsoft.com/office/officeart/2018/2/layout/IconVerticalSolidList"/>
    <dgm:cxn modelId="{06D83DBC-3A9C-4A5E-A657-46AFB4C12520}" type="presParOf" srcId="{1EAF1027-4CA1-4C78-95CE-27139C6357CD}" destId="{D5B7F014-AFD8-4444-97A2-82A2A828BEDD}" srcOrd="0" destOrd="0" presId="urn:microsoft.com/office/officeart/2018/2/layout/IconVerticalSolidList"/>
    <dgm:cxn modelId="{6C17F597-B1A4-4C95-BDD1-DEC886C67A34}" type="presParOf" srcId="{1EAF1027-4CA1-4C78-95CE-27139C6357CD}" destId="{0879CD20-E4C2-40E4-8559-5AAB72406651}" srcOrd="1" destOrd="0" presId="urn:microsoft.com/office/officeart/2018/2/layout/IconVerticalSolidList"/>
    <dgm:cxn modelId="{B46E6B32-C42E-424F-86BA-A540D4EBEC4D}" type="presParOf" srcId="{1EAF1027-4CA1-4C78-95CE-27139C6357CD}" destId="{EF894BD4-E303-4A48-8CE8-35D44AC7E078}" srcOrd="2" destOrd="0" presId="urn:microsoft.com/office/officeart/2018/2/layout/IconVerticalSolidList"/>
    <dgm:cxn modelId="{BFABBC51-6577-4D6E-994D-29AB11A31B44}" type="presParOf" srcId="{1EAF1027-4CA1-4C78-95CE-27139C6357CD}" destId="{A7B910D1-1ECA-4746-B2E4-F34D0C0008B3}" srcOrd="3" destOrd="0" presId="urn:microsoft.com/office/officeart/2018/2/layout/IconVerticalSolidList"/>
    <dgm:cxn modelId="{DD0B606A-00C3-4FC8-8F59-8F6CB62AF61D}" type="presParOf" srcId="{113F3E18-13F1-40CB-9DF9-A1A01D433823}" destId="{151591EC-7D65-4063-A961-98D42E0116BF}" srcOrd="3" destOrd="0" presId="urn:microsoft.com/office/officeart/2018/2/layout/IconVerticalSolidList"/>
    <dgm:cxn modelId="{3202500A-691F-4BE6-97B4-79A5E8AA54B3}" type="presParOf" srcId="{113F3E18-13F1-40CB-9DF9-A1A01D433823}" destId="{33B7FEE8-3A0C-4C35-AF67-D4A45D9686E7}" srcOrd="4" destOrd="0" presId="urn:microsoft.com/office/officeart/2018/2/layout/IconVerticalSolidList"/>
    <dgm:cxn modelId="{CB46F6A4-3B0B-40F4-80D4-9194DC09370A}" type="presParOf" srcId="{33B7FEE8-3A0C-4C35-AF67-D4A45D9686E7}" destId="{7DCD6DA3-253F-49C4-874A-40D52AE65BC6}" srcOrd="0" destOrd="0" presId="urn:microsoft.com/office/officeart/2018/2/layout/IconVerticalSolidList"/>
    <dgm:cxn modelId="{40E906C4-F22C-4389-90CB-3F2F261B408A}" type="presParOf" srcId="{33B7FEE8-3A0C-4C35-AF67-D4A45D9686E7}" destId="{C9490579-0EAB-410F-84A8-2DD730A74ECA}" srcOrd="1" destOrd="0" presId="urn:microsoft.com/office/officeart/2018/2/layout/IconVerticalSolidList"/>
    <dgm:cxn modelId="{E4A83C29-08A6-4B4E-B0B9-8D0281E09009}" type="presParOf" srcId="{33B7FEE8-3A0C-4C35-AF67-D4A45D9686E7}" destId="{F1FD7951-C205-4BF4-BBA9-00A69342F4F2}" srcOrd="2" destOrd="0" presId="urn:microsoft.com/office/officeart/2018/2/layout/IconVerticalSolidList"/>
    <dgm:cxn modelId="{509A0A41-9CF9-4AC0-A0E4-1BC7497A6288}" type="presParOf" srcId="{33B7FEE8-3A0C-4C35-AF67-D4A45D9686E7}" destId="{77ECEF5A-19A3-4493-A915-1666CAA9F8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1DBB0-2C98-45A7-BAAA-985F73833067}">
      <dsp:nvSpPr>
        <dsp:cNvPr id="0" name=""/>
        <dsp:cNvSpPr/>
      </dsp:nvSpPr>
      <dsp:spPr>
        <a:xfrm>
          <a:off x="2965004" y="272853"/>
          <a:ext cx="801298" cy="8012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C2A58-49E6-4095-8689-BF1D33AADF01}">
      <dsp:nvSpPr>
        <dsp:cNvPr id="0" name=""/>
        <dsp:cNvSpPr/>
      </dsp:nvSpPr>
      <dsp:spPr>
        <a:xfrm>
          <a:off x="2475322" y="1514455"/>
          <a:ext cx="1780664" cy="1691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-25000" dirty="0">
              <a:latin typeface="Times New Roman" panose="02020603050405020304" pitchFamily="18" charset="0"/>
            </a:rPr>
            <a:t>Life on the planet revolves around methane and minerals.</a:t>
          </a:r>
          <a:r>
            <a:rPr lang="tr-TR" sz="3200" kern="1200" baseline="-25000" dirty="0">
              <a:latin typeface="Times New Roman" panose="02020603050405020304" pitchFamily="18" charset="0"/>
            </a:rPr>
            <a:t> </a:t>
          </a:r>
          <a:endParaRPr lang="en-US" sz="3200" kern="1200" baseline="-25000" dirty="0">
            <a:latin typeface="Times New Roman" panose="02020603050405020304" pitchFamily="18" charset="0"/>
          </a:endParaRPr>
        </a:p>
      </dsp:txBody>
      <dsp:txXfrm>
        <a:off x="2475322" y="1514455"/>
        <a:ext cx="1780664" cy="1691630"/>
      </dsp:txXfrm>
    </dsp:sp>
    <dsp:sp modelId="{8AC4BFAA-12ED-4575-9179-FD3D7FD33818}">
      <dsp:nvSpPr>
        <dsp:cNvPr id="0" name=""/>
        <dsp:cNvSpPr/>
      </dsp:nvSpPr>
      <dsp:spPr>
        <a:xfrm>
          <a:off x="5057285" y="272853"/>
          <a:ext cx="801298" cy="8012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02CA2-DCE2-4889-BC54-81D71BC50165}">
      <dsp:nvSpPr>
        <dsp:cNvPr id="0" name=""/>
        <dsp:cNvSpPr/>
      </dsp:nvSpPr>
      <dsp:spPr>
        <a:xfrm>
          <a:off x="4567602" y="1514455"/>
          <a:ext cx="1780664" cy="1691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 dirty="0">
              <a:latin typeface="Times New Roman" panose="02020603050405020304" pitchFamily="18" charset="0"/>
            </a:rPr>
            <a:t>Species interact symbiotically to maintain ecosystem balance.</a:t>
          </a:r>
        </a:p>
      </dsp:txBody>
      <dsp:txXfrm>
        <a:off x="4567602" y="1514455"/>
        <a:ext cx="1780664" cy="1691630"/>
      </dsp:txXfrm>
    </dsp:sp>
    <dsp:sp modelId="{B8BF9598-6FF8-454F-A6AF-5D5DB78FADBA}">
      <dsp:nvSpPr>
        <dsp:cNvPr id="0" name=""/>
        <dsp:cNvSpPr/>
      </dsp:nvSpPr>
      <dsp:spPr>
        <a:xfrm>
          <a:off x="7149565" y="272853"/>
          <a:ext cx="801298" cy="8012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60A41-41B4-48D4-A18B-2A0F1EB25F79}">
      <dsp:nvSpPr>
        <dsp:cNvPr id="0" name=""/>
        <dsp:cNvSpPr/>
      </dsp:nvSpPr>
      <dsp:spPr>
        <a:xfrm>
          <a:off x="6659882" y="1514455"/>
          <a:ext cx="1780664" cy="1691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 dirty="0">
              <a:latin typeface="Times New Roman" panose="02020603050405020304" pitchFamily="18" charset="0"/>
            </a:rPr>
            <a:t>Energy production and waste cleaning are crucial for species survival.</a:t>
          </a:r>
        </a:p>
      </dsp:txBody>
      <dsp:txXfrm>
        <a:off x="6659882" y="1514455"/>
        <a:ext cx="1780664" cy="16916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82360-9088-4F9F-8048-0135F4C444CB}">
      <dsp:nvSpPr>
        <dsp:cNvPr id="0" name=""/>
        <dsp:cNvSpPr/>
      </dsp:nvSpPr>
      <dsp:spPr>
        <a:xfrm>
          <a:off x="0" y="424"/>
          <a:ext cx="10915869" cy="99374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C81F5-92C1-40A3-92CE-7DBAAA7A0C23}">
      <dsp:nvSpPr>
        <dsp:cNvPr id="0" name=""/>
        <dsp:cNvSpPr/>
      </dsp:nvSpPr>
      <dsp:spPr>
        <a:xfrm>
          <a:off x="300606" y="224016"/>
          <a:ext cx="546557" cy="546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5E31B-DA39-4461-B3CE-B028A0A146F8}">
      <dsp:nvSpPr>
        <dsp:cNvPr id="0" name=""/>
        <dsp:cNvSpPr/>
      </dsp:nvSpPr>
      <dsp:spPr>
        <a:xfrm>
          <a:off x="1147769" y="424"/>
          <a:ext cx="9768099" cy="993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71" tIns="105171" rIns="105171" bIns="1051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Producers: Hidro Korallus creates organic matter from minerals.</a:t>
          </a:r>
          <a:endParaRPr lang="en-US" sz="2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7769" y="424"/>
        <a:ext cx="9768099" cy="993740"/>
      </dsp:txXfrm>
    </dsp:sp>
    <dsp:sp modelId="{D5B7F014-AFD8-4444-97A2-82A2A828BEDD}">
      <dsp:nvSpPr>
        <dsp:cNvPr id="0" name=""/>
        <dsp:cNvSpPr/>
      </dsp:nvSpPr>
      <dsp:spPr>
        <a:xfrm>
          <a:off x="0" y="1242599"/>
          <a:ext cx="10915869" cy="99374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CD20-E4C2-40E4-8559-5AAB72406651}">
      <dsp:nvSpPr>
        <dsp:cNvPr id="0" name=""/>
        <dsp:cNvSpPr/>
      </dsp:nvSpPr>
      <dsp:spPr>
        <a:xfrm>
          <a:off x="300606" y="1466191"/>
          <a:ext cx="546557" cy="546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910D1-1ECA-4746-B2E4-F34D0C0008B3}">
      <dsp:nvSpPr>
        <dsp:cNvPr id="0" name=""/>
        <dsp:cNvSpPr/>
      </dsp:nvSpPr>
      <dsp:spPr>
        <a:xfrm>
          <a:off x="1147769" y="1242599"/>
          <a:ext cx="9768099" cy="993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71" tIns="105171" rIns="105171" bIns="1051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Consumers: Hidro Velocimeth and others rely on nutrients from Korallus.</a:t>
          </a:r>
          <a:endParaRPr lang="en-US" sz="2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7769" y="1242599"/>
        <a:ext cx="9768099" cy="993740"/>
      </dsp:txXfrm>
    </dsp:sp>
    <dsp:sp modelId="{7DCD6DA3-253F-49C4-874A-40D52AE65BC6}">
      <dsp:nvSpPr>
        <dsp:cNvPr id="0" name=""/>
        <dsp:cNvSpPr/>
      </dsp:nvSpPr>
      <dsp:spPr>
        <a:xfrm>
          <a:off x="0" y="2484775"/>
          <a:ext cx="10915869" cy="99374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90579-0EAB-410F-84A8-2DD730A74ECA}">
      <dsp:nvSpPr>
        <dsp:cNvPr id="0" name=""/>
        <dsp:cNvSpPr/>
      </dsp:nvSpPr>
      <dsp:spPr>
        <a:xfrm>
          <a:off x="300606" y="2708366"/>
          <a:ext cx="546557" cy="546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CEF5A-19A3-4493-A915-1666CAA9F8E7}">
      <dsp:nvSpPr>
        <dsp:cNvPr id="0" name=""/>
        <dsp:cNvSpPr/>
      </dsp:nvSpPr>
      <dsp:spPr>
        <a:xfrm>
          <a:off x="1147769" y="2484775"/>
          <a:ext cx="9768099" cy="993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71" tIns="105171" rIns="105171" bIns="1051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Hidro Saphiens maintain balance by regulating population.</a:t>
          </a:r>
          <a:endParaRPr lang="en-US" sz="2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7769" y="2484775"/>
        <a:ext cx="9768099" cy="993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FADF6-0DD8-4D9E-8DE0-F32D19D9D95D}" type="datetimeFigureOut">
              <a:rPr lang="tr-TR" smtClean="0"/>
              <a:t>5.10.2024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C75F1-2DD0-4394-B695-D2DE285726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516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D809-6CBF-427C-BF5F-BE5E55CD7A33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0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D348-B200-4D65-A342-32739B010349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1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F4A8-06CB-4545-AC58-984ABAA54AF4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49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935AA-44F4-4119-A34E-064FE43BB6FF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67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96A4-1C69-45A5-9E84-2B95FEB8BF40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0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96B3-AF19-41A1-9319-295E7146D24D}" type="datetime1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5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4D85-836B-4076-9F38-43606875FE5A}" type="datetime1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73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5DEA-76F9-480D-9A0E-FAB352455C28}" type="datetime1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57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ABC9-4E01-4761-9F4D-37CF148A0F18}" type="datetime1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D401-29F7-492B-B589-1B4E31BC8116}" type="datetime1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3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DC4B-3651-4838-AE14-167F53107FA8}" type="datetime1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4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5CEDB-27E6-4797-B43C-F0CF16256415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eep Ocean Bubbles">
            <a:extLst>
              <a:ext uri="{FF2B5EF4-FFF2-40B4-BE49-F238E27FC236}">
                <a16:creationId xmlns:a16="http://schemas.microsoft.com/office/drawing/2014/main" id="{2CAD2AD6-BD8D-5D8A-2539-12B602C9C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-1" b="258"/>
          <a:stretch/>
        </p:blipFill>
        <p:spPr>
          <a:xfrm>
            <a:off x="-3047" y="10"/>
            <a:ext cx="1218893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6DD714E-A117-9EAD-D23F-F959D70E3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tr-TR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Aqualon</a:t>
            </a:r>
            <a:r>
              <a:rPr lang="tr-TR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65360BC-643F-A254-7645-C7E3295C3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Planet of Liquid Methane Seas and Life</a:t>
            </a:r>
            <a:endParaRPr lang="tr-T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C5CB21D-DC51-2869-03A2-928FA2A3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</a:t>
            </a:fld>
            <a:endParaRPr lang="en-US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2653C45E-12E7-1293-38DE-F1C14C0A1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CONQUERUS</a:t>
            </a:r>
          </a:p>
        </p:txBody>
      </p:sp>
    </p:spTree>
    <p:extLst>
      <p:ext uri="{BB962C8B-B14F-4D97-AF65-F5344CB8AC3E}">
        <p14:creationId xmlns:p14="http://schemas.microsoft.com/office/powerpoint/2010/main" val="2484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7D697DD-4C97-4200-61FD-6F48487D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6600" dirty="0">
                <a:latin typeface="Times New Roman" panose="02020603050405020304" pitchFamily="18" charset="0"/>
              </a:rPr>
              <a:t>Planet</a:t>
            </a:r>
            <a:r>
              <a:rPr lang="tr-TR" sz="6600" dirty="0"/>
              <a:t> </a:t>
            </a:r>
            <a:r>
              <a:rPr lang="tr-TR" sz="6600" dirty="0">
                <a:latin typeface="Times New Roman" panose="02020603050405020304" pitchFamily="18" charset="0"/>
              </a:rPr>
              <a:t>Overview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CCC964-9088-26A4-1AAC-DD06E75C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planet is fully covered by liquid methane oceans.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methane-rich atmosphere keeps the climate warm and stable.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storms occur due to the high concentration of methane gas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Resim 6" descr="daire, hafif, satürn içeren bir resim&#10;&#10;Açıklama otomatik olarak oluşturuldu">
            <a:extLst>
              <a:ext uri="{FF2B5EF4-FFF2-40B4-BE49-F238E27FC236}">
                <a16:creationId xmlns:a16="http://schemas.microsoft.com/office/drawing/2014/main" id="{C5CFD83C-3A6A-4C93-D397-0DD3BA963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r="2597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593335B-838A-4444-B5A2-41A38ABA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5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22D2FD5-1FBA-0B50-384C-17282D46D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5600" dirty="0" err="1">
                <a:latin typeface="Times New Roman" panose="02020603050405020304" pitchFamily="18" charset="0"/>
              </a:rPr>
              <a:t>Environmental</a:t>
            </a:r>
            <a:r>
              <a:rPr lang="tr-TR" sz="5600" dirty="0"/>
              <a:t> </a:t>
            </a:r>
            <a:r>
              <a:rPr lang="tr-TR" sz="5600" dirty="0">
                <a:latin typeface="Times New Roman" panose="02020603050405020304" pitchFamily="18" charset="0"/>
              </a:rPr>
              <a:t>Structure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2C97B9-CA9D-6550-CBAB-3E53B282E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methane levels create high-pressure conditions.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ocean floor is rich in minerals and supports marine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life.Life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thrives in underwater ecosystems.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 descr="balık, resif, su, akvaryum içeren bir resim&#10;&#10;Açıklama otomatik olarak oluşturuldu">
            <a:extLst>
              <a:ext uri="{FF2B5EF4-FFF2-40B4-BE49-F238E27FC236}">
                <a16:creationId xmlns:a16="http://schemas.microsoft.com/office/drawing/2014/main" id="{498E5A9D-E85C-B1B4-3C33-7B2931D86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0" r="118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86BDEA9-F63D-C5C3-F25A-E5BBA379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4005DCC-D487-07A1-847D-92648271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tr-TR" sz="7200">
                <a:latin typeface="Times New Roman" panose="02020603050405020304" pitchFamily="18" charset="0"/>
              </a:rPr>
              <a:t>Planetary</a:t>
            </a:r>
            <a:r>
              <a:rPr lang="tr-TR" sz="7200"/>
              <a:t> </a:t>
            </a:r>
            <a:r>
              <a:rPr lang="tr-TR" sz="7200">
                <a:latin typeface="Times New Roman" panose="02020603050405020304" pitchFamily="18" charset="0"/>
              </a:rPr>
              <a:t>Ecosystem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A2AD06F-AB28-4989-093C-4DC37C1E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8200" y="136525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4925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EE923AF4-FEFF-B639-43D9-663E1B0E61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9501453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97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B13476-CE21-4746-B044-FD491AC84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17C194E-FD85-E14E-5906-E344A35C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28" y="429768"/>
            <a:ext cx="3924375" cy="164253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5600">
                <a:latin typeface="Times New Roman" panose="02020603050405020304" pitchFamily="18" charset="0"/>
                <a:cs typeface="Times New Roman" panose="02020603050405020304" pitchFamily="18" charset="0"/>
              </a:rPr>
              <a:t>Main Life Forms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648D9D-D873-5093-D9B3-48D893740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90" y="2706624"/>
            <a:ext cx="3928092" cy="33863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tr-TR" sz="1900">
                <a:latin typeface="Times New Roman" panose="02020603050405020304" pitchFamily="18" charset="0"/>
                <a:cs typeface="Times New Roman" panose="02020603050405020304" pitchFamily="18" charset="0"/>
              </a:rPr>
              <a:t>Hidro Saphiens: Advanced surface species using chemosynthesis.</a:t>
            </a:r>
          </a:p>
          <a:p>
            <a:pPr>
              <a:lnSpc>
                <a:spcPct val="100000"/>
              </a:lnSpc>
            </a:pPr>
            <a:r>
              <a:rPr lang="tr-TR" sz="1900">
                <a:latin typeface="Times New Roman" panose="02020603050405020304" pitchFamily="18" charset="0"/>
                <a:cs typeface="Times New Roman" panose="02020603050405020304" pitchFamily="18" charset="0"/>
              </a:rPr>
              <a:t>Hidro Korallus: Deep-sea species absorbing minerals.</a:t>
            </a:r>
          </a:p>
          <a:p>
            <a:pPr>
              <a:lnSpc>
                <a:spcPct val="100000"/>
              </a:lnSpc>
            </a:pPr>
            <a:r>
              <a:rPr lang="tr-TR" sz="1900">
                <a:latin typeface="Times New Roman" panose="02020603050405020304" pitchFamily="18" charset="0"/>
                <a:cs typeface="Times New Roman" panose="02020603050405020304" pitchFamily="18" charset="0"/>
              </a:rPr>
              <a:t>Hidro Sonarix: Mid-sea cleaners that process waste.</a:t>
            </a:r>
          </a:p>
          <a:p>
            <a:pPr>
              <a:lnSpc>
                <a:spcPct val="100000"/>
              </a:lnSpc>
            </a:pPr>
            <a:r>
              <a:rPr lang="tr-TR" sz="1900">
                <a:latin typeface="Times New Roman" panose="02020603050405020304" pitchFamily="18" charset="0"/>
                <a:cs typeface="Times New Roman" panose="02020603050405020304" pitchFamily="18" charset="0"/>
              </a:rPr>
              <a:t>Hidro Velocimeth: Surface dwellers that convert methane into energy.</a:t>
            </a:r>
          </a:p>
        </p:txBody>
      </p:sp>
      <p:pic>
        <p:nvPicPr>
          <p:cNvPr id="5" name="Resim 4" descr="su, su altı, yüzme, kişi, şahıs içeren bir resim&#10;&#10;Açıklama otomatik olarak oluşturuldu">
            <a:extLst>
              <a:ext uri="{FF2B5EF4-FFF2-40B4-BE49-F238E27FC236}">
                <a16:creationId xmlns:a16="http://schemas.microsoft.com/office/drawing/2014/main" id="{DAE211F3-AFC1-70C7-2504-600653F4E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r="202" b="5"/>
          <a:stretch/>
        </p:blipFill>
        <p:spPr>
          <a:xfrm>
            <a:off x="5027601" y="10"/>
            <a:ext cx="3044866" cy="3597029"/>
          </a:xfrm>
          <a:custGeom>
            <a:avLst/>
            <a:gdLst/>
            <a:ahLst/>
            <a:cxnLst/>
            <a:rect l="l" t="t" r="r" b="b"/>
            <a:pathLst>
              <a:path w="3044866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8778" y="1230836"/>
                  <a:pt x="3024968" y="1520375"/>
                  <a:pt x="3040069" y="1809660"/>
                </a:cubicBezTo>
                <a:cubicBezTo>
                  <a:pt x="3049835" y="1950657"/>
                  <a:pt x="3044683" y="2092164"/>
                  <a:pt x="3024686" y="2232285"/>
                </a:cubicBez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</p:pic>
      <p:pic>
        <p:nvPicPr>
          <p:cNvPr id="7" name="Resim 6" descr="su, resim, yüzgeç, akvaryum içeren bir resim&#10;&#10;Açıklama otomatik olarak oluşturuldu">
            <a:extLst>
              <a:ext uri="{FF2B5EF4-FFF2-40B4-BE49-F238E27FC236}">
                <a16:creationId xmlns:a16="http://schemas.microsoft.com/office/drawing/2014/main" id="{BFEA09A5-9D06-DDAB-3BF8-03A5A9706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" r="1" b="1"/>
          <a:stretch/>
        </p:blipFill>
        <p:spPr>
          <a:xfrm>
            <a:off x="5021992" y="3792430"/>
            <a:ext cx="3045969" cy="3065570"/>
          </a:xfrm>
          <a:custGeom>
            <a:avLst/>
            <a:gdLst/>
            <a:ahLst/>
            <a:cxnLst/>
            <a:rect l="l" t="t" r="r" b="b"/>
            <a:pathLst>
              <a:path w="3045969" h="3065570">
                <a:moveTo>
                  <a:pt x="2750933" y="0"/>
                </a:moveTo>
                <a:lnTo>
                  <a:pt x="3043770" y="11038"/>
                </a:lnTo>
                <a:lnTo>
                  <a:pt x="3045607" y="37526"/>
                </a:lnTo>
                <a:cubicBezTo>
                  <a:pt x="3047625" y="113720"/>
                  <a:pt x="3040851" y="189914"/>
                  <a:pt x="3034394" y="266109"/>
                </a:cubicBez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cubicBezTo>
                  <a:pt x="3052317" y="2587500"/>
                  <a:pt x="3032560" y="2779256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70"/>
                </a:lnTo>
                <a:lnTo>
                  <a:pt x="24938" y="3065570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</p:pic>
      <p:pic>
        <p:nvPicPr>
          <p:cNvPr id="8" name="Resim 7" descr="su altı, doğa, su, mercan içeren bir resim&#10;&#10;Açıklama otomatik olarak oluşturuldu">
            <a:extLst>
              <a:ext uri="{FF2B5EF4-FFF2-40B4-BE49-F238E27FC236}">
                <a16:creationId xmlns:a16="http://schemas.microsoft.com/office/drawing/2014/main" id="{3F07FD94-B735-F700-67A3-A4AFA4497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3" r="23363" b="3"/>
          <a:stretch/>
        </p:blipFill>
        <p:spPr>
          <a:xfrm>
            <a:off x="8263903" y="10"/>
            <a:ext cx="3928092" cy="4143496"/>
          </a:xfrm>
          <a:custGeom>
            <a:avLst/>
            <a:gdLst/>
            <a:ahLst/>
            <a:cxnLst/>
            <a:rect l="l" t="t" r="r" b="b"/>
            <a:pathLst>
              <a:path w="3928092" h="4143506">
                <a:moveTo>
                  <a:pt x="23605" y="0"/>
                </a:moveTo>
                <a:lnTo>
                  <a:pt x="3928092" y="0"/>
                </a:lnTo>
                <a:lnTo>
                  <a:pt x="3928092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</p:pic>
      <p:pic>
        <p:nvPicPr>
          <p:cNvPr id="9" name="Resim 8" descr="omurgasız, deniz omurgasızları, organizma, plankton içeren bir resim&#10;&#10;Açıklama otomatik olarak oluşturuldu">
            <a:extLst>
              <a:ext uri="{FF2B5EF4-FFF2-40B4-BE49-F238E27FC236}">
                <a16:creationId xmlns:a16="http://schemas.microsoft.com/office/drawing/2014/main" id="{7F5991EF-0CA8-0673-5FF5-F7A1A87D9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5" b="1"/>
          <a:stretch/>
        </p:blipFill>
        <p:spPr>
          <a:xfrm>
            <a:off x="8281031" y="4328340"/>
            <a:ext cx="3910971" cy="2529660"/>
          </a:xfrm>
          <a:custGeom>
            <a:avLst/>
            <a:gdLst/>
            <a:ahLst/>
            <a:cxnLst/>
            <a:rect l="l" t="t" r="r" b="b"/>
            <a:pathLst>
              <a:path w="3910971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71" y="11103"/>
                </a:lnTo>
                <a:lnTo>
                  <a:pt x="3910971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46BF518-ABB2-93C7-5DFC-77F67428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8062" y="6356350"/>
            <a:ext cx="11430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2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416696A-326C-EB08-7213-990EEF0D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tr-TR" sz="7200">
                <a:latin typeface="Times New Roman" panose="02020603050405020304" pitchFamily="18" charset="0"/>
                <a:cs typeface="Times New Roman" panose="02020603050405020304" pitchFamily="18" charset="0"/>
              </a:rPr>
              <a:t>Ecosystem Balance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6300A13F-FFF2-9C01-80DF-BCDDB3CA6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8200" y="136525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4925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8EC9D271-A823-4442-9303-BCEB8A602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390443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079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DD1E9A1-DABA-F1FB-5B63-75ED14B10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tr-T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Life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C21925-2212-88AE-7C7D-282E8B9BE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methane-based world thrives on delicate ecosystem balance.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exploration could reveal more about species evolution and technological advancements.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sim 3" descr="Astronomi nesnesi, doğa, dış mekan, dış uzay, gezegen içeren bir resim&#10;&#10;Açıklama otomatik olarak oluşturuldu">
            <a:extLst>
              <a:ext uri="{FF2B5EF4-FFF2-40B4-BE49-F238E27FC236}">
                <a16:creationId xmlns:a16="http://schemas.microsoft.com/office/drawing/2014/main" id="{B73B1CDE-CDAB-505A-5467-E1CFD371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EEF582B-95C4-D559-DD7C-24C48BF7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7572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0223D"/>
      </a:dk2>
      <a:lt2>
        <a:srgbClr val="E2E8E2"/>
      </a:lt2>
      <a:accent1>
        <a:srgbClr val="E129E7"/>
      </a:accent1>
      <a:accent2>
        <a:srgbClr val="8017D5"/>
      </a:accent2>
      <a:accent3>
        <a:srgbClr val="4329E7"/>
      </a:accent3>
      <a:accent4>
        <a:srgbClr val="174CD5"/>
      </a:accent4>
      <a:accent5>
        <a:srgbClr val="29ADE7"/>
      </a:accent5>
      <a:accent6>
        <a:srgbClr val="14B8A5"/>
      </a:accent6>
      <a:hlink>
        <a:srgbClr val="3F83B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Conquerus</Template>
  <TotalTime>26</TotalTime>
  <Words>207</Words>
  <Application>Microsoft Office PowerPoint</Application>
  <PresentationFormat>Geniş ekran</PresentationFormat>
  <Paragraphs>35</Paragraphs>
  <Slides>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3" baseType="lpstr">
      <vt:lpstr>Aptos</vt:lpstr>
      <vt:lpstr>Arial</vt:lpstr>
      <vt:lpstr>Modern Love</vt:lpstr>
      <vt:lpstr>The Hand</vt:lpstr>
      <vt:lpstr>Times New Roman</vt:lpstr>
      <vt:lpstr>SketchyVTI</vt:lpstr>
      <vt:lpstr>Aqualon Prime</vt:lpstr>
      <vt:lpstr>Planet Overview</vt:lpstr>
      <vt:lpstr>Environmental Structure</vt:lpstr>
      <vt:lpstr>Planetary Ecosystem</vt:lpstr>
      <vt:lpstr>Main Life Forms</vt:lpstr>
      <vt:lpstr>Ecosystem Balance</vt:lpstr>
      <vt:lpstr>The Future of Life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Doruk Bazan</dc:creator>
  <cp:lastModifiedBy>Doruk Bazan</cp:lastModifiedBy>
  <cp:revision>2</cp:revision>
  <dcterms:created xsi:type="dcterms:W3CDTF">2024-10-05T17:22:01Z</dcterms:created>
  <dcterms:modified xsi:type="dcterms:W3CDTF">2024-10-05T20:49:43Z</dcterms:modified>
</cp:coreProperties>
</file>